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7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6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5868"/>
    <a:srgbClr val="FCE26F"/>
    <a:srgbClr val="A0D7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94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21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8C63D8-94FC-40A6-92F9-699A94106BE2}" type="datetimeFigureOut">
              <a:rPr lang="en-GB" smtClean="0"/>
              <a:t>28/11/2017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5E4445-6D43-4FC1-A14B-363D2A8DE5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2077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 b="1">
                <a:solidFill>
                  <a:srgbClr val="0E5868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0E5868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86281-0E0B-4B2B-86B0-3DA2ED9B9D98}" type="datetimeFigureOut">
              <a:rPr lang="en-GB" smtClean="0"/>
              <a:t>28/11/2017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6473" y="6339609"/>
            <a:ext cx="4045527" cy="488444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02D3FC1-A149-444D-AFFD-3451926862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711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86281-0E0B-4B2B-86B0-3DA2ED9B9D98}" type="datetimeFigureOut">
              <a:rPr lang="en-GB" smtClean="0"/>
              <a:t>28/11/2017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6473" y="6339609"/>
            <a:ext cx="4045527" cy="488444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02D3FC1-A149-444D-AFFD-345192686219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ooter Placeholder 4"/>
          <p:cNvSpPr txBox="1">
            <a:spLocks/>
          </p:cNvSpPr>
          <p:nvPr userDrawn="1"/>
        </p:nvSpPr>
        <p:spPr>
          <a:xfrm>
            <a:off x="8087590" y="6135326"/>
            <a:ext cx="4163291" cy="6927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rgbClr val="0E586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b="1" dirty="0">
                <a:solidFill>
                  <a:srgbClr val="00B0F0"/>
                </a:solidFill>
                <a:cs typeface="Arial" panose="020B0604020202020204" pitchFamily="34" charset="0"/>
              </a:rPr>
              <a:t>For use with Principles of Business Information Systems, 3e</a:t>
            </a:r>
          </a:p>
          <a:p>
            <a:pPr>
              <a:defRPr/>
            </a:pPr>
            <a:r>
              <a:rPr lang="en-GB" altLang="en-US" b="1" dirty="0">
                <a:solidFill>
                  <a:srgbClr val="00B0F0"/>
                </a:solidFill>
                <a:cs typeface="Arial" panose="020B0604020202020204" pitchFamily="34" charset="0"/>
              </a:rPr>
              <a:t>b</a:t>
            </a:r>
            <a:r>
              <a:rPr lang="en-US" altLang="en-US" b="1" dirty="0">
                <a:solidFill>
                  <a:srgbClr val="00B0F0"/>
                </a:solidFill>
                <a:cs typeface="Arial" panose="020B0604020202020204" pitchFamily="34" charset="0"/>
              </a:rPr>
              <a:t>y Stair, Reynolds &amp; Chesney</a:t>
            </a:r>
          </a:p>
          <a:p>
            <a:pPr>
              <a:defRPr/>
            </a:pPr>
            <a:r>
              <a:rPr lang="en-US" altLang="en-US" b="1" dirty="0">
                <a:solidFill>
                  <a:srgbClr val="00B0F0"/>
                </a:solidFill>
                <a:cs typeface="Arial" panose="020B0604020202020204" pitchFamily="34" charset="0"/>
              </a:rPr>
              <a:t>© 2018 Cengage Learning</a:t>
            </a:r>
            <a:endParaRPr lang="en-GB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924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86281-0E0B-4B2B-86B0-3DA2ED9B9D98}" type="datetimeFigureOut">
              <a:rPr lang="en-GB" smtClean="0"/>
              <a:t>28/11/2017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6473" y="6339609"/>
            <a:ext cx="4045527" cy="488444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02D3FC1-A149-444D-AFFD-345192686219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ooter Placeholder 4"/>
          <p:cNvSpPr txBox="1">
            <a:spLocks/>
          </p:cNvSpPr>
          <p:nvPr userDrawn="1"/>
        </p:nvSpPr>
        <p:spPr>
          <a:xfrm>
            <a:off x="7786254" y="6192548"/>
            <a:ext cx="4163291" cy="6927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rgbClr val="0E586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b="1" dirty="0">
                <a:solidFill>
                  <a:srgbClr val="00B0F0"/>
                </a:solidFill>
                <a:cs typeface="Arial" panose="020B0604020202020204" pitchFamily="34" charset="0"/>
              </a:rPr>
              <a:t>For use with Principles of Business Information Systems, 3e</a:t>
            </a:r>
          </a:p>
          <a:p>
            <a:pPr>
              <a:defRPr/>
            </a:pPr>
            <a:r>
              <a:rPr lang="en-GB" altLang="en-US" b="1" dirty="0">
                <a:solidFill>
                  <a:srgbClr val="00B0F0"/>
                </a:solidFill>
                <a:cs typeface="Arial" panose="020B0604020202020204" pitchFamily="34" charset="0"/>
              </a:rPr>
              <a:t>b</a:t>
            </a:r>
            <a:r>
              <a:rPr lang="en-US" altLang="en-US" b="1" dirty="0">
                <a:solidFill>
                  <a:srgbClr val="00B0F0"/>
                </a:solidFill>
                <a:cs typeface="Arial" panose="020B0604020202020204" pitchFamily="34" charset="0"/>
              </a:rPr>
              <a:t>y Stair, Reynolds &amp; Chesney</a:t>
            </a:r>
          </a:p>
          <a:p>
            <a:pPr>
              <a:defRPr/>
            </a:pPr>
            <a:r>
              <a:rPr lang="en-US" altLang="en-US" b="1" dirty="0">
                <a:solidFill>
                  <a:srgbClr val="00B0F0"/>
                </a:solidFill>
                <a:cs typeface="Arial" panose="020B0604020202020204" pitchFamily="34" charset="0"/>
              </a:rPr>
              <a:t>© 2018 Cengage Learning</a:t>
            </a:r>
            <a:endParaRPr lang="en-GB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161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86281-0E0B-4B2B-86B0-3DA2ED9B9D98}" type="datetimeFigureOut">
              <a:rPr lang="en-GB" smtClean="0"/>
              <a:t>28/11/2017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146473" y="6339609"/>
            <a:ext cx="4045527" cy="488444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02D3FC1-A149-444D-AFFD-3451926862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416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86281-0E0B-4B2B-86B0-3DA2ED9B9D98}" type="datetimeFigureOut">
              <a:rPr lang="en-GB" smtClean="0"/>
              <a:t>28/11/2017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146473" y="6339609"/>
            <a:ext cx="4045527" cy="488444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02D3FC1-A149-444D-AFFD-3451926862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188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86281-0E0B-4B2B-86B0-3DA2ED9B9D98}" type="datetimeFigureOut">
              <a:rPr lang="en-GB" smtClean="0"/>
              <a:t>28/11/2017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146473" y="6339609"/>
            <a:ext cx="4045527" cy="488444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02D3FC1-A149-444D-AFFD-3451926862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477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86281-0E0B-4B2B-86B0-3DA2ED9B9D98}" type="datetimeFigureOut">
              <a:rPr lang="en-GB" smtClean="0"/>
              <a:t>28/11/2017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146473" y="6339609"/>
            <a:ext cx="4045527" cy="488444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02D3FC1-A149-444D-AFFD-3451926862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923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86281-0E0B-4B2B-86B0-3DA2ED9B9D98}" type="datetimeFigureOut">
              <a:rPr lang="en-GB" smtClean="0"/>
              <a:t>28/11/2017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146473" y="6339609"/>
            <a:ext cx="4045527" cy="488444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02D3FC1-A149-444D-AFFD-3451926862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864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86281-0E0B-4B2B-86B0-3DA2ED9B9D98}" type="datetimeFigureOut">
              <a:rPr lang="en-GB" smtClean="0"/>
              <a:t>28/11/2017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146473" y="6339609"/>
            <a:ext cx="4045527" cy="488444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02D3FC1-A149-444D-AFFD-3451926862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915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86281-0E0B-4B2B-86B0-3DA2ED9B9D98}" type="datetimeFigureOut">
              <a:rPr lang="en-GB" smtClean="0"/>
              <a:t>28/11/2017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6473" y="6339609"/>
            <a:ext cx="4045527" cy="488444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02D3FC1-A149-444D-AFFD-3451926862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6703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86281-0E0B-4B2B-86B0-3DA2ED9B9D98}" type="datetimeFigureOut">
              <a:rPr lang="en-GB" smtClean="0"/>
              <a:t>28/11/2017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6473" y="6339609"/>
            <a:ext cx="4045527" cy="488444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02D3FC1-A149-444D-AFFD-3451926862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814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F86281-0E0B-4B2B-86B0-3DA2ED9B9D98}" type="datetimeFigureOut">
              <a:rPr lang="en-GB" smtClean="0"/>
              <a:t>28/11/2017</a:t>
            </a:fld>
            <a:endParaRPr lang="en-GB"/>
          </a:p>
        </p:txBody>
      </p:sp>
      <p:pic>
        <p:nvPicPr>
          <p:cNvPr id="8" name="Picture 14" descr="http://news.cengage.com/wp-content/uploads/2011/05/CL_Logo_RGB_JPG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88" y="6265863"/>
            <a:ext cx="1066800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4263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379370"/>
            <a:ext cx="7135450" cy="2387600"/>
          </a:xfrm>
        </p:spPr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Chapter 3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146340"/>
            <a:ext cx="7135449" cy="1655762"/>
          </a:xfrm>
        </p:spPr>
        <p:txBody>
          <a:bodyPr/>
          <a:lstStyle/>
          <a:p>
            <a:r>
              <a:rPr lang="en-GB" dirty="0">
                <a:solidFill>
                  <a:srgbClr val="00B0F0"/>
                </a:solidFill>
              </a:rPr>
              <a:t>Figures and Tables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0414" y="0"/>
            <a:ext cx="51615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616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7173" y="366712"/>
            <a:ext cx="9214572" cy="557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5344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410" y="725632"/>
            <a:ext cx="10111089" cy="4816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06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045" y="679304"/>
            <a:ext cx="10614920" cy="4294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6118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6778" y="360650"/>
            <a:ext cx="8661694" cy="5569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8639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3126" y="654627"/>
            <a:ext cx="10270617" cy="5025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4389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072" y="1001856"/>
            <a:ext cx="11259173" cy="458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6212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7173" y="310861"/>
            <a:ext cx="8802613" cy="5605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9129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892" y="607434"/>
            <a:ext cx="10380930" cy="4920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838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1319"/>
          <a:stretch/>
        </p:blipFill>
        <p:spPr>
          <a:xfrm>
            <a:off x="1133474" y="503525"/>
            <a:ext cx="9326707" cy="5402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4398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532" y="910503"/>
            <a:ext cx="10780690" cy="3398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6459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1203" y="123825"/>
            <a:ext cx="5210175" cy="673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8678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4958" y="1869990"/>
            <a:ext cx="7046408" cy="2411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2605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5864" y="1351251"/>
            <a:ext cx="6328635" cy="3345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4677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8997" y="1126981"/>
            <a:ext cx="8399651" cy="2599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9933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5</Words>
  <Application>Microsoft Office PowerPoint</Application>
  <PresentationFormat>Widescreen</PresentationFormat>
  <Paragraphs>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Chapter 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</dc:title>
  <dc:creator>Grene, Jennifer</dc:creator>
  <cp:lastModifiedBy>Coppin, Abigail</cp:lastModifiedBy>
  <cp:revision>11</cp:revision>
  <dcterms:created xsi:type="dcterms:W3CDTF">2015-03-05T12:13:28Z</dcterms:created>
  <dcterms:modified xsi:type="dcterms:W3CDTF">2017-11-28T12:05:05Z</dcterms:modified>
</cp:coreProperties>
</file>